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7" r:id="rId5"/>
    <p:sldId id="283" r:id="rId6"/>
    <p:sldId id="264" r:id="rId7"/>
    <p:sldId id="274" r:id="rId8"/>
    <p:sldId id="278" r:id="rId9"/>
    <p:sldId id="275" r:id="rId10"/>
    <p:sldId id="280" r:id="rId11"/>
    <p:sldId id="277" r:id="rId12"/>
    <p:sldId id="281" r:id="rId13"/>
    <p:sldId id="285" r:id="rId14"/>
    <p:sldId id="286" r:id="rId15"/>
    <p:sldId id="287" r:id="rId16"/>
    <p:sldId id="288" r:id="rId17"/>
    <p:sldId id="290" r:id="rId18"/>
    <p:sldId id="291" r:id="rId19"/>
    <p:sldId id="292" r:id="rId20"/>
    <p:sldId id="289" r:id="rId21"/>
    <p:sldId id="284" r:id="rId22"/>
    <p:sldId id="269" r:id="rId23"/>
    <p:sldId id="271" r:id="rId24"/>
    <p:sldId id="261" r:id="rId25"/>
    <p:sldId id="273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E53"/>
    <a:srgbClr val="346C1C"/>
    <a:srgbClr val="70B361"/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5"/>
    <p:restoredTop sz="86464"/>
  </p:normalViewPr>
  <p:slideViewPr>
    <p:cSldViewPr snapToGrid="0" snapToObjects="1">
      <p:cViewPr varScale="1">
        <p:scale>
          <a:sx n="65" d="100"/>
          <a:sy n="65" d="100"/>
        </p:scale>
        <p:origin x="134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a Höglund" userId="661ad95f-82a9-4d15-b0f0-6a5a01caa7ff" providerId="ADAL" clId="{771EACFA-3225-4F67-A312-EB0312642C69}"/>
    <pc:docChg chg="delSld modSld">
      <pc:chgData name="Lena Höglund" userId="661ad95f-82a9-4d15-b0f0-6a5a01caa7ff" providerId="ADAL" clId="{771EACFA-3225-4F67-A312-EB0312642C69}" dt="2023-12-06T12:03:06.910" v="41" actId="2696"/>
      <pc:docMkLst>
        <pc:docMk/>
      </pc:docMkLst>
      <pc:sldChg chg="del">
        <pc:chgData name="Lena Höglund" userId="661ad95f-82a9-4d15-b0f0-6a5a01caa7ff" providerId="ADAL" clId="{771EACFA-3225-4F67-A312-EB0312642C69}" dt="2023-12-06T11:50:34.714" v="0" actId="2696"/>
        <pc:sldMkLst>
          <pc:docMk/>
          <pc:sldMk cId="233013702" sldId="259"/>
        </pc:sldMkLst>
      </pc:sldChg>
      <pc:sldChg chg="del">
        <pc:chgData name="Lena Höglund" userId="661ad95f-82a9-4d15-b0f0-6a5a01caa7ff" providerId="ADAL" clId="{771EACFA-3225-4F67-A312-EB0312642C69}" dt="2023-12-06T11:50:45.066" v="2" actId="2696"/>
        <pc:sldMkLst>
          <pc:docMk/>
          <pc:sldMk cId="567599224" sldId="276"/>
        </pc:sldMkLst>
      </pc:sldChg>
      <pc:sldChg chg="del">
        <pc:chgData name="Lena Höglund" userId="661ad95f-82a9-4d15-b0f0-6a5a01caa7ff" providerId="ADAL" clId="{771EACFA-3225-4F67-A312-EB0312642C69}" dt="2023-12-06T11:50:39.445" v="1" actId="2696"/>
        <pc:sldMkLst>
          <pc:docMk/>
          <pc:sldMk cId="1505489284" sldId="279"/>
        </pc:sldMkLst>
      </pc:sldChg>
      <pc:sldChg chg="del">
        <pc:chgData name="Lena Höglund" userId="661ad95f-82a9-4d15-b0f0-6a5a01caa7ff" providerId="ADAL" clId="{771EACFA-3225-4F67-A312-EB0312642C69}" dt="2023-12-06T11:50:48.060" v="3" actId="2696"/>
        <pc:sldMkLst>
          <pc:docMk/>
          <pc:sldMk cId="2243492414" sldId="282"/>
        </pc:sldMkLst>
      </pc:sldChg>
      <pc:sldChg chg="modSp mod">
        <pc:chgData name="Lena Höglund" userId="661ad95f-82a9-4d15-b0f0-6a5a01caa7ff" providerId="ADAL" clId="{771EACFA-3225-4F67-A312-EB0312642C69}" dt="2023-12-06T11:56:18.274" v="12" actId="20577"/>
        <pc:sldMkLst>
          <pc:docMk/>
          <pc:sldMk cId="2994902537" sldId="286"/>
        </pc:sldMkLst>
        <pc:spChg chg="mod">
          <ac:chgData name="Lena Höglund" userId="661ad95f-82a9-4d15-b0f0-6a5a01caa7ff" providerId="ADAL" clId="{771EACFA-3225-4F67-A312-EB0312642C69}" dt="2023-12-06T11:56:18.274" v="12" actId="20577"/>
          <ac:spMkLst>
            <pc:docMk/>
            <pc:sldMk cId="2994902537" sldId="286"/>
            <ac:spMk id="2" creationId="{00000000-0000-0000-0000-000000000000}"/>
          </ac:spMkLst>
        </pc:spChg>
      </pc:sldChg>
      <pc:sldChg chg="modSp mod">
        <pc:chgData name="Lena Höglund" userId="661ad95f-82a9-4d15-b0f0-6a5a01caa7ff" providerId="ADAL" clId="{771EACFA-3225-4F67-A312-EB0312642C69}" dt="2023-12-06T11:57:14.913" v="40" actId="6549"/>
        <pc:sldMkLst>
          <pc:docMk/>
          <pc:sldMk cId="1578357750" sldId="290"/>
        </pc:sldMkLst>
        <pc:spChg chg="mod">
          <ac:chgData name="Lena Höglund" userId="661ad95f-82a9-4d15-b0f0-6a5a01caa7ff" providerId="ADAL" clId="{771EACFA-3225-4F67-A312-EB0312642C69}" dt="2023-12-06T11:57:14.913" v="40" actId="6549"/>
          <ac:spMkLst>
            <pc:docMk/>
            <pc:sldMk cId="1578357750" sldId="290"/>
            <ac:spMk id="2" creationId="{00000000-0000-0000-0000-000000000000}"/>
          </ac:spMkLst>
        </pc:spChg>
      </pc:sldChg>
      <pc:sldChg chg="del">
        <pc:chgData name="Lena Höglund" userId="661ad95f-82a9-4d15-b0f0-6a5a01caa7ff" providerId="ADAL" clId="{771EACFA-3225-4F67-A312-EB0312642C69}" dt="2023-12-06T12:03:06.910" v="41" actId="2696"/>
        <pc:sldMkLst>
          <pc:docMk/>
          <pc:sldMk cId="943351366" sldId="29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24T10:20:05.376" idx="1">
    <p:pos x="288" y="92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5876D-414B-364B-AD9A-4BCC38611DDD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C8B9F-0166-7148-8072-331A1B0E15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412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0841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1981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00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3490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pappa sörjer sin döde son i </a:t>
            </a:r>
            <a:r>
              <a:rPr lang="sv-SE" dirty="0" err="1"/>
              <a:t>Vitez</a:t>
            </a:r>
            <a:r>
              <a:rPr lang="sv-SE" dirty="0"/>
              <a:t>, Bosnien-Hercegovina, maj 1994.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8993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9319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320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0374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Rohingyaflyktingar</a:t>
            </a:r>
            <a:r>
              <a:rPr lang="sv-SE" dirty="0"/>
              <a:t> från Myanmar/Burma, i ett flyktingläger i Cox </a:t>
            </a:r>
            <a:r>
              <a:rPr lang="sv-SE" dirty="0" err="1"/>
              <a:t>Bazar</a:t>
            </a:r>
            <a:r>
              <a:rPr lang="sv-SE" dirty="0"/>
              <a:t> Bangladesh, juli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5264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Jose Ramos-Horta deltar i ett möte på FN-högkvarteret I New York om konflikten i Östtimor, och visar en bild på offer för konflikten. November, 1982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9518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1376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Bilderna ovan från vänster:</a:t>
            </a:r>
          </a:p>
          <a:p>
            <a:pPr marL="171450" indent="-171450">
              <a:buFontTx/>
              <a:buChar char="-"/>
            </a:pPr>
            <a:r>
              <a:rPr lang="sv-SE" dirty="0"/>
              <a:t>Regeringssoldater i Colombia</a:t>
            </a:r>
          </a:p>
          <a:p>
            <a:r>
              <a:rPr lang="sv-SE" dirty="0"/>
              <a:t>- Flyktingar i ett läger i Bangladesh,  från  Myanmar/Burma som flytt förföljelse av folkgruppen </a:t>
            </a:r>
            <a:r>
              <a:rPr lang="sv-SE" dirty="0" err="1"/>
              <a:t>rohingya</a:t>
            </a:r>
            <a:r>
              <a:rPr lang="sv-SE" dirty="0"/>
              <a:t>.</a:t>
            </a:r>
          </a:p>
          <a:p>
            <a:pPr marL="171450" indent="-171450">
              <a:buFontTx/>
              <a:buChar char="-"/>
            </a:pPr>
            <a:r>
              <a:rPr lang="sv-SE" dirty="0"/>
              <a:t>Flyktingläger i Jemen</a:t>
            </a:r>
          </a:p>
          <a:p>
            <a:pPr marL="171450" indent="-171450">
              <a:buFontTx/>
              <a:buChar char="-"/>
            </a:pPr>
            <a:r>
              <a:rPr lang="sv-SE" dirty="0"/>
              <a:t>En FN-soldat pratar och promenerar med barn i Östtimor.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9823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0232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8086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311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pojke i Afghanistan tittar på en amerikansk soldat, stationerad i pojkens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939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Nadia Murad, FN-ambassadör för de som överlevt människohandel, berättar om sitt arbete under en paneldebatt I FN. 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342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Yazider</a:t>
            </a:r>
            <a:r>
              <a:rPr lang="sv-SE" dirty="0"/>
              <a:t> från </a:t>
            </a:r>
            <a:r>
              <a:rPr lang="sv-SE" dirty="0" err="1"/>
              <a:t>Sinjar</a:t>
            </a:r>
            <a:r>
              <a:rPr lang="sv-SE" dirty="0"/>
              <a:t> i norra Irak, som tvingats fly undan attacker av IS. (Public </a:t>
            </a:r>
            <a:r>
              <a:rPr lang="sv-SE" dirty="0" err="1"/>
              <a:t>Domain</a:t>
            </a:r>
            <a:r>
              <a:rPr lang="sv-SE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1995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Juan Manuel Santos, under tiden som president i Colombia.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042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</a:t>
            </a:r>
            <a:r>
              <a:rPr lang="sv-SE" dirty="0" err="1"/>
              <a:t>colmbiansk</a:t>
            </a:r>
            <a:r>
              <a:rPr lang="sv-SE" dirty="0"/>
              <a:t> regeringssoldat på övning, 2009. Foto: Public </a:t>
            </a:r>
            <a:r>
              <a:rPr lang="sv-SE" dirty="0" err="1"/>
              <a:t>domain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1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Tawakool</a:t>
            </a:r>
            <a:r>
              <a:rPr lang="sv-SE" dirty="0"/>
              <a:t> Karman håller presskonferens efter att FN:s säkerhetsråd har fördömt krigshandlingar i Jemen (juni 2012).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141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bomb briserar i Yemens huvudstad </a:t>
            </a:r>
            <a:r>
              <a:rPr lang="sv-SE" dirty="0" err="1"/>
              <a:t>Saan’a</a:t>
            </a:r>
            <a:r>
              <a:rPr lang="sv-SE" dirty="0"/>
              <a:t> 2015. 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8B9F-0166-7148-8072-331A1B0E152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82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2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631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45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27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2619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17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7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5" cy="68580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1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499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576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59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855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75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91507E-B4F7-C64F-88D0-89F488290A30}" type="datetimeFigureOut">
              <a:rPr lang="sv-SE" smtClean="0"/>
              <a:t>2023-12-06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95474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4428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476FC-A986-304F-9A57-ED51119CE2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061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44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344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4" t="3444" r="44134" b="3576"/>
          <a:stretch/>
        </p:blipFill>
        <p:spPr>
          <a:xfrm>
            <a:off x="11462134" y="0"/>
            <a:ext cx="471900" cy="66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0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Aktuella konflikter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4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" y="372380"/>
            <a:ext cx="10054667" cy="616076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829579"/>
            <a:ext cx="10334436" cy="1325563"/>
          </a:xfrm>
        </p:spPr>
        <p:txBody>
          <a:bodyPr/>
          <a:lstStyle/>
          <a:p>
            <a:pPr algn="r"/>
            <a:r>
              <a:rPr lang="sv-SE" dirty="0"/>
              <a:t>Landguiden: </a:t>
            </a:r>
            <a:br>
              <a:rPr lang="sv-SE" dirty="0"/>
            </a:br>
            <a:r>
              <a:rPr lang="sv-SE" dirty="0"/>
              <a:t>Konflikter</a:t>
            </a:r>
          </a:p>
        </p:txBody>
      </p:sp>
    </p:spTree>
    <p:extLst>
      <p:ext uri="{BB962C8B-B14F-4D97-AF65-F5344CB8AC3E}">
        <p14:creationId xmlns:p14="http://schemas.microsoft.com/office/powerpoint/2010/main" val="80478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2268694" y="1760075"/>
            <a:ext cx="6821906" cy="5113165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Gå till den konflikt ni undersöker</a:t>
            </a:r>
          </a:p>
        </p:txBody>
      </p:sp>
      <p:sp>
        <p:nvSpPr>
          <p:cNvPr id="9" name="Rektangel 8"/>
          <p:cNvSpPr/>
          <p:nvPr/>
        </p:nvSpPr>
        <p:spPr>
          <a:xfrm>
            <a:off x="2268693" y="6126051"/>
            <a:ext cx="6821907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"/>
          <a:stretch/>
        </p:blipFill>
        <p:spPr>
          <a:xfrm>
            <a:off x="2583584" y="2077135"/>
            <a:ext cx="6192125" cy="47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02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513347" y="2678442"/>
            <a:ext cx="5735438" cy="4199171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Undersök konflikten</a:t>
            </a:r>
          </a:p>
        </p:txBody>
      </p:sp>
      <p:sp>
        <p:nvSpPr>
          <p:cNvPr id="11" name="Rektangel 10"/>
          <p:cNvSpPr/>
          <p:nvPr/>
        </p:nvSpPr>
        <p:spPr>
          <a:xfrm>
            <a:off x="513347" y="6126051"/>
            <a:ext cx="10447170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/>
          <p:cNvSpPr/>
          <p:nvPr/>
        </p:nvSpPr>
        <p:spPr>
          <a:xfrm>
            <a:off x="5250167" y="1500995"/>
            <a:ext cx="5710349" cy="5357005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4438"/>
          <a:stretch/>
        </p:blipFill>
        <p:spPr>
          <a:xfrm>
            <a:off x="5550791" y="1766134"/>
            <a:ext cx="5109100" cy="510511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2" b="24362"/>
          <a:stretch/>
        </p:blipFill>
        <p:spPr>
          <a:xfrm>
            <a:off x="803183" y="2955158"/>
            <a:ext cx="4446982" cy="39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8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F89B19-938B-5842-B04B-327808A3B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-1"/>
            <a:ext cx="12188953" cy="6858001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Konflikternas påverkan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DA7A3F-D7D1-724A-9571-C265A81938D9}"/>
              </a:ext>
            </a:extLst>
          </p:cNvPr>
          <p:cNvSpPr txBox="1"/>
          <p:nvPr/>
        </p:nvSpPr>
        <p:spPr>
          <a:xfrm>
            <a:off x="125257" y="6508278"/>
            <a:ext cx="1499561" cy="349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UN Photo/John Isaac	</a:t>
            </a:r>
          </a:p>
        </p:txBody>
      </p:sp>
    </p:spTree>
    <p:extLst>
      <p:ext uri="{BB962C8B-B14F-4D97-AF65-F5344CB8AC3E}">
        <p14:creationId xmlns:p14="http://schemas.microsoft.com/office/powerpoint/2010/main" val="331239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" y="372380"/>
            <a:ext cx="10054667" cy="616076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7537" y="829579"/>
            <a:ext cx="10320245" cy="2624039"/>
          </a:xfrm>
        </p:spPr>
        <p:txBody>
          <a:bodyPr anchor="t"/>
          <a:lstStyle/>
          <a:p>
            <a:pPr algn="r"/>
            <a:r>
              <a:rPr lang="sv-SE" dirty="0"/>
              <a:t>Landguiden: </a:t>
            </a:r>
            <a:br>
              <a:rPr lang="sv-SE" dirty="0"/>
            </a:br>
            <a:r>
              <a:rPr lang="sv-SE" dirty="0"/>
              <a:t>Läs om länder</a:t>
            </a:r>
          </a:p>
        </p:txBody>
      </p:sp>
    </p:spTree>
    <p:extLst>
      <p:ext uri="{BB962C8B-B14F-4D97-AF65-F5344CB8AC3E}">
        <p14:creationId xmlns:p14="http://schemas.microsoft.com/office/powerpoint/2010/main" val="1578357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513347" y="2683284"/>
            <a:ext cx="5735438" cy="4174716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Sök information</a:t>
            </a:r>
          </a:p>
        </p:txBody>
      </p:sp>
      <p:sp>
        <p:nvSpPr>
          <p:cNvPr id="11" name="Rektangel 10"/>
          <p:cNvSpPr/>
          <p:nvPr/>
        </p:nvSpPr>
        <p:spPr>
          <a:xfrm>
            <a:off x="513347" y="6126051"/>
            <a:ext cx="10447170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/>
          <p:cNvSpPr/>
          <p:nvPr/>
        </p:nvSpPr>
        <p:spPr>
          <a:xfrm>
            <a:off x="5250167" y="1500995"/>
            <a:ext cx="5710349" cy="5357005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1" y="1777709"/>
            <a:ext cx="5109100" cy="510511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1" b="31098"/>
          <a:stretch/>
        </p:blipFill>
        <p:spPr>
          <a:xfrm>
            <a:off x="839060" y="3003468"/>
            <a:ext cx="4411105" cy="38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18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Sök information</a:t>
            </a:r>
          </a:p>
        </p:txBody>
      </p:sp>
      <p:sp>
        <p:nvSpPr>
          <p:cNvPr id="11" name="Rektangel 10"/>
          <p:cNvSpPr/>
          <p:nvPr/>
        </p:nvSpPr>
        <p:spPr>
          <a:xfrm>
            <a:off x="1158607" y="5882318"/>
            <a:ext cx="9034264" cy="9952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med rundade hörn 9"/>
          <p:cNvSpPr/>
          <p:nvPr/>
        </p:nvSpPr>
        <p:spPr>
          <a:xfrm>
            <a:off x="1158603" y="1943001"/>
            <a:ext cx="9034267" cy="4915000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72" y="2277884"/>
            <a:ext cx="8214954" cy="45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08B2EB-9586-D342-8D8D-7C4DD0299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DA7A3F-D7D1-724A-9571-C265A81938D9}"/>
              </a:ext>
            </a:extLst>
          </p:cNvPr>
          <p:cNvSpPr txBox="1"/>
          <p:nvPr/>
        </p:nvSpPr>
        <p:spPr>
          <a:xfrm>
            <a:off x="10028912" y="4915692"/>
            <a:ext cx="3330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Foto: UN Photo/KM Asad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435EF15-3C07-EE4F-B2F4-448A8367B239}"/>
              </a:ext>
            </a:extLst>
          </p:cNvPr>
          <p:cNvSpPr txBox="1"/>
          <p:nvPr/>
        </p:nvSpPr>
        <p:spPr>
          <a:xfrm>
            <a:off x="125257" y="6508278"/>
            <a:ext cx="1872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UN Photo/KM Asad</a:t>
            </a:r>
          </a:p>
        </p:txBody>
      </p:sp>
    </p:spTree>
    <p:extLst>
      <p:ext uri="{BB962C8B-B14F-4D97-AF65-F5344CB8AC3E}">
        <p14:creationId xmlns:p14="http://schemas.microsoft.com/office/powerpoint/2010/main" val="2635647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50656" y="0"/>
            <a:ext cx="1441344" cy="68580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61A1C-CE6A-4240-9218-F039956C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0" y="1237"/>
            <a:ext cx="10396025" cy="6855526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Konflikter över tid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-13639" y="0"/>
            <a:ext cx="381288" cy="68580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1BDA7A3F-D7D1-724A-9571-C265A81938D9}"/>
              </a:ext>
            </a:extLst>
          </p:cNvPr>
          <p:cNvSpPr txBox="1"/>
          <p:nvPr/>
        </p:nvSpPr>
        <p:spPr>
          <a:xfrm>
            <a:off x="125257" y="6508278"/>
            <a:ext cx="1872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Foto: UN Photo/</a:t>
            </a:r>
            <a:r>
              <a:rPr lang="sv-SE" sz="800" dirty="0" err="1">
                <a:solidFill>
                  <a:schemeClr val="bg1"/>
                </a:solidFill>
              </a:rPr>
              <a:t>Yutaka</a:t>
            </a:r>
            <a:r>
              <a:rPr lang="sv-SE" sz="800" dirty="0">
                <a:solidFill>
                  <a:schemeClr val="bg1"/>
                </a:solidFill>
              </a:rPr>
              <a:t> </a:t>
            </a:r>
            <a:r>
              <a:rPr lang="sv-SE" sz="800" dirty="0" err="1">
                <a:solidFill>
                  <a:schemeClr val="bg1"/>
                </a:solidFill>
              </a:rPr>
              <a:t>Nagata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71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2268694" y="1500995"/>
            <a:ext cx="6821906" cy="5357005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Gå till det land ni undersöker</a:t>
            </a:r>
          </a:p>
        </p:txBody>
      </p:sp>
      <p:sp>
        <p:nvSpPr>
          <p:cNvPr id="9" name="Rektangel 8"/>
          <p:cNvSpPr/>
          <p:nvPr/>
        </p:nvSpPr>
        <p:spPr>
          <a:xfrm>
            <a:off x="2268693" y="6126051"/>
            <a:ext cx="6821907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b="19482"/>
          <a:stretch/>
        </p:blipFill>
        <p:spPr>
          <a:xfrm>
            <a:off x="2583583" y="1777710"/>
            <a:ext cx="6192125" cy="50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39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32" y="3384505"/>
            <a:ext cx="3105233" cy="309914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50" y="899376"/>
            <a:ext cx="3110459" cy="311045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08" y="476992"/>
            <a:ext cx="3114504" cy="3114504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8" y="3062623"/>
            <a:ext cx="3102364" cy="31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/>
        </p:nvSpPr>
        <p:spPr>
          <a:xfrm>
            <a:off x="513347" y="2678442"/>
            <a:ext cx="5735438" cy="4199171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3347" y="175432"/>
            <a:ext cx="10334436" cy="1325563"/>
          </a:xfrm>
        </p:spPr>
        <p:txBody>
          <a:bodyPr/>
          <a:lstStyle/>
          <a:p>
            <a:r>
              <a:rPr lang="sv-SE" dirty="0"/>
              <a:t>Välj år</a:t>
            </a:r>
          </a:p>
        </p:txBody>
      </p:sp>
      <p:sp>
        <p:nvSpPr>
          <p:cNvPr id="11" name="Rektangel 10"/>
          <p:cNvSpPr/>
          <p:nvPr/>
        </p:nvSpPr>
        <p:spPr>
          <a:xfrm>
            <a:off x="513347" y="6126051"/>
            <a:ext cx="10447170" cy="7515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/>
          <p:cNvSpPr/>
          <p:nvPr/>
        </p:nvSpPr>
        <p:spPr>
          <a:xfrm>
            <a:off x="5255579" y="2002038"/>
            <a:ext cx="5704938" cy="4875576"/>
          </a:xfrm>
          <a:prstGeom prst="roundRect">
            <a:avLst>
              <a:gd name="adj" fmla="val 471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>
          <a:xfrm>
            <a:off x="5560631" y="2265106"/>
            <a:ext cx="5094834" cy="4612508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831947" y="2955157"/>
            <a:ext cx="4423632" cy="39224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-1" r="13162" b="485"/>
          <a:stretch/>
        </p:blipFill>
        <p:spPr>
          <a:xfrm>
            <a:off x="831948" y="2955156"/>
            <a:ext cx="4423632" cy="39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8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134" y="698810"/>
            <a:ext cx="5398817" cy="539881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71" y="849198"/>
            <a:ext cx="5093023" cy="50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Landguiden </a:t>
            </a:r>
            <a:br>
              <a:rPr lang="sv-SE" dirty="0"/>
            </a:br>
            <a:r>
              <a:rPr lang="sv-SE" dirty="0"/>
              <a:t>i skolan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1141027"/>
            <a:ext cx="9519416" cy="53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2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888CB-6CB0-7843-BFE9-F96CB2A7B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Väpnade konflikter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01" y="1013097"/>
            <a:ext cx="7420986" cy="5602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tx1"/>
                </a:solidFill>
              </a:rPr>
              <a:t>Nadia Murad, Irak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A7A3F-D7D1-724A-9571-C265A81938D9}"/>
              </a:ext>
            </a:extLst>
          </p:cNvPr>
          <p:cNvSpPr txBox="1"/>
          <p:nvPr/>
        </p:nvSpPr>
        <p:spPr>
          <a:xfrm>
            <a:off x="125257" y="6508278"/>
            <a:ext cx="2667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UN Photo/Manuel Elias</a:t>
            </a:r>
          </a:p>
        </p:txBody>
      </p:sp>
    </p:spTree>
    <p:extLst>
      <p:ext uri="{BB962C8B-B14F-4D97-AF65-F5344CB8AC3E}">
        <p14:creationId xmlns:p14="http://schemas.microsoft.com/office/powerpoint/2010/main" val="37048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700DA-6939-1C4C-980C-60C45BE93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680596" y="3833404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 dirty="0"/>
              <a:t>Irak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3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36" y="1111684"/>
            <a:ext cx="7277398" cy="55043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>
                <a:solidFill>
                  <a:schemeClr val="tx1"/>
                </a:solidFill>
              </a:rPr>
              <a:t>Juan Manuel Santos, Colombia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A7A3F-D7D1-724A-9571-C265A81938D9}"/>
              </a:ext>
            </a:extLst>
          </p:cNvPr>
          <p:cNvSpPr txBox="1"/>
          <p:nvPr/>
        </p:nvSpPr>
        <p:spPr>
          <a:xfrm>
            <a:off x="125257" y="6508278"/>
            <a:ext cx="2667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Chatham House/</a:t>
            </a:r>
            <a:r>
              <a:rPr lang="sv-SE" sz="800" dirty="0">
                <a:hlinkClick r:id="rId4"/>
              </a:rPr>
              <a:t> CC BY-SA 3.0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98300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5BFB5D-7614-3C4F-B29D-481408DC3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955578" y="480316"/>
            <a:ext cx="10515600" cy="2045498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Colombia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66" y="1022020"/>
            <a:ext cx="7560432" cy="57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78246"/>
            <a:ext cx="10515600" cy="1325563"/>
          </a:xfrm>
        </p:spPr>
        <p:txBody>
          <a:bodyPr anchor="t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 err="1">
                <a:solidFill>
                  <a:schemeClr val="tx1"/>
                </a:solidFill>
              </a:rPr>
              <a:t>Tawakool</a:t>
            </a:r>
            <a:r>
              <a:rPr lang="sv-SE" dirty="0">
                <a:solidFill>
                  <a:schemeClr val="tx1"/>
                </a:solidFill>
              </a:rPr>
              <a:t> Karman, Jemen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A7A3F-D7D1-724A-9571-C265A81938D9}"/>
              </a:ext>
            </a:extLst>
          </p:cNvPr>
          <p:cNvSpPr txBox="1"/>
          <p:nvPr/>
        </p:nvSpPr>
        <p:spPr>
          <a:xfrm>
            <a:off x="125257" y="6508278"/>
            <a:ext cx="2667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UN Photo/</a:t>
            </a:r>
            <a:r>
              <a:rPr lang="sv-SE" sz="800" dirty="0" err="1"/>
              <a:t>Eskinder</a:t>
            </a:r>
            <a:r>
              <a:rPr lang="sv-SE" sz="800" dirty="0"/>
              <a:t> </a:t>
            </a:r>
            <a:r>
              <a:rPr lang="sv-SE" sz="800" dirty="0" err="1"/>
              <a:t>Debebe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16106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1A8AB4-E60E-294C-9259-C4A43800B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583676" y="480316"/>
            <a:ext cx="10515600" cy="1103785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Jemen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03" r="43307" b="3577"/>
          <a:stretch/>
        </p:blipFill>
        <p:spPr>
          <a:xfrm>
            <a:off x="11425244" y="32004"/>
            <a:ext cx="537709" cy="6614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91A133-96B5-3745-BDB3-DF94731B0F9D}"/>
              </a:ext>
            </a:extLst>
          </p:cNvPr>
          <p:cNvSpPr txBox="1"/>
          <p:nvPr/>
        </p:nvSpPr>
        <p:spPr>
          <a:xfrm>
            <a:off x="7261490" y="704163"/>
            <a:ext cx="2667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Foto: </a:t>
            </a:r>
            <a:r>
              <a:rPr lang="sv-SE" sz="800" dirty="0" err="1"/>
              <a:t>Ibrahem</a:t>
            </a:r>
            <a:r>
              <a:rPr lang="sv-SE" sz="800" dirty="0"/>
              <a:t> </a:t>
            </a:r>
            <a:r>
              <a:rPr lang="sv-SE" sz="800" dirty="0" err="1"/>
              <a:t>Qasim</a:t>
            </a:r>
            <a:r>
              <a:rPr lang="sv-SE" sz="800" dirty="0"/>
              <a:t> CC BY-SA 4.0 </a:t>
            </a:r>
          </a:p>
        </p:txBody>
      </p:sp>
    </p:spTree>
    <p:extLst>
      <p:ext uri="{BB962C8B-B14F-4D97-AF65-F5344CB8AC3E}">
        <p14:creationId xmlns:p14="http://schemas.microsoft.com/office/powerpoint/2010/main" val="2504925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e4b713-cf1f-4b8a-9a13-9702a0264e9a" xsi:nil="true"/>
    <lcf76f155ced4ddcb4097134ff3c332f xmlns="4d73f61d-9d2e-4dd5-8380-12c5c3d3ff2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636F62929E584A8DE5F0D0597C880A" ma:contentTypeVersion="16" ma:contentTypeDescription="Skapa ett nytt dokument." ma:contentTypeScope="" ma:versionID="31304fd2e1269b04cafc34612e87fb7b">
  <xsd:schema xmlns:xsd="http://www.w3.org/2001/XMLSchema" xmlns:xs="http://www.w3.org/2001/XMLSchema" xmlns:p="http://schemas.microsoft.com/office/2006/metadata/properties" xmlns:ns2="4d73f61d-9d2e-4dd5-8380-12c5c3d3ff2f" xmlns:ns3="d5e4b713-cf1f-4b8a-9a13-9702a0264e9a" targetNamespace="http://schemas.microsoft.com/office/2006/metadata/properties" ma:root="true" ma:fieldsID="46bac7289d9afff8ee5e9fdf9171bda1" ns2:_="" ns3:_="">
    <xsd:import namespace="4d73f61d-9d2e-4dd5-8380-12c5c3d3ff2f"/>
    <xsd:import namespace="d5e4b713-cf1f-4b8a-9a13-9702a0264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3f61d-9d2e-4dd5-8380-12c5c3d3f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66439a6e-2225-4d93-849b-107c9cc8bf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4b713-cf1f-4b8a-9a13-9702a0264e9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02d8f22-a41e-45c8-8181-be34cfb4cbca}" ma:internalName="TaxCatchAll" ma:showField="CatchAllData" ma:web="d5e4b713-cf1f-4b8a-9a13-9702a0264e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3A2F6A-CE2E-4995-9C4C-0A7DDC85E614}">
  <ds:schemaRefs>
    <ds:schemaRef ds:uri="http://schemas.microsoft.com/office/2006/metadata/properties"/>
    <ds:schemaRef ds:uri="http://schemas.microsoft.com/office/infopath/2007/PartnerControls"/>
    <ds:schemaRef ds:uri="d5e4b713-cf1f-4b8a-9a13-9702a0264e9a"/>
    <ds:schemaRef ds:uri="4d73f61d-9d2e-4dd5-8380-12c5c3d3ff2f"/>
  </ds:schemaRefs>
</ds:datastoreItem>
</file>

<file path=customXml/itemProps2.xml><?xml version="1.0" encoding="utf-8"?>
<ds:datastoreItem xmlns:ds="http://schemas.openxmlformats.org/officeDocument/2006/customXml" ds:itemID="{E618EF5E-0432-4470-B3E7-6544C40660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1A1EBD-E43F-49E9-A0C7-34D158AE8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73f61d-9d2e-4dd5-8380-12c5c3d3ff2f"/>
    <ds:schemaRef ds:uri="d5e4b713-cf1f-4b8a-9a13-9702a0264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4dbc3c6-384f-4b0d-8279-21701de56f53}" enabled="0" method="" siteId="{d4dbc3c6-384f-4b0d-8279-21701de56f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343</Words>
  <Application>Microsoft Office PowerPoint</Application>
  <PresentationFormat>Bredbild</PresentationFormat>
  <Paragraphs>64</Paragraphs>
  <Slides>22</Slides>
  <Notes>22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Office-tema</vt:lpstr>
      <vt:lpstr>Aktuella konflikter</vt:lpstr>
      <vt:lpstr>PowerPoint-presentation</vt:lpstr>
      <vt:lpstr>Väpnade konflikter</vt:lpstr>
      <vt:lpstr>Nadia Murad, Irak</vt:lpstr>
      <vt:lpstr>Irak</vt:lpstr>
      <vt:lpstr>Juan Manuel Santos, Colombia</vt:lpstr>
      <vt:lpstr>Colombia</vt:lpstr>
      <vt:lpstr>Tawakool Karman, Jemen</vt:lpstr>
      <vt:lpstr>Jemen</vt:lpstr>
      <vt:lpstr>Landguiden:  Konflikter</vt:lpstr>
      <vt:lpstr>Gå till den konflikt ni undersöker</vt:lpstr>
      <vt:lpstr>Undersök konflikten</vt:lpstr>
      <vt:lpstr>Konflikternas påverkan</vt:lpstr>
      <vt:lpstr>Landguiden:  Läs om länder</vt:lpstr>
      <vt:lpstr>Sök information</vt:lpstr>
      <vt:lpstr>Sök information</vt:lpstr>
      <vt:lpstr>PowerPoint-presentation</vt:lpstr>
      <vt:lpstr>Konflikter över tid</vt:lpstr>
      <vt:lpstr>Gå till det land ni undersöker</vt:lpstr>
      <vt:lpstr>Välj år</vt:lpstr>
      <vt:lpstr>PowerPoint-presentation</vt:lpstr>
      <vt:lpstr>Landguiden  i skolan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Andreas Hallbert</dc:creator>
  <cp:lastModifiedBy>Lena Höglund</cp:lastModifiedBy>
  <cp:revision>93</cp:revision>
  <dcterms:created xsi:type="dcterms:W3CDTF">2018-12-28T10:34:32Z</dcterms:created>
  <dcterms:modified xsi:type="dcterms:W3CDTF">2023-12-06T12:03:15Z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0x010100EF636F62929E584A8DE5F0D0597C880A</vt:lpwstr>
  </property>
  <property fmtid="{D5CDD505-2E9C-101B-9397-08002B2CF9AE}" pid="3" name="MediaServiceImageTags">
    <vt:lpwstr/>
  </property>
</Properties>
</file>